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127" d="100"/>
          <a:sy n="127" d="100"/>
        </p:scale>
        <p:origin x="25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74878-0666-4F69-8180-CD96A19822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54EE55-9F15-473E-BFE7-0DAFA8BCB2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10F7D6A-8765-48A7-9279-37DE3F276972}"/>
              </a:ext>
            </a:extLst>
          </p:cNvPr>
          <p:cNvSpPr>
            <a:spLocks noGrp="1"/>
          </p:cNvSpPr>
          <p:nvPr>
            <p:ph type="dt" sz="half" idx="10"/>
          </p:nvPr>
        </p:nvSpPr>
        <p:spPr/>
        <p:txBody>
          <a:bodyPr/>
          <a:lstStyle/>
          <a:p>
            <a:fld id="{50D5948E-42FC-4426-9679-AD39EBD88B05}" type="datetimeFigureOut">
              <a:rPr lang="en-US" smtClean="0"/>
              <a:t>3/21/25</a:t>
            </a:fld>
            <a:endParaRPr lang="en-US"/>
          </a:p>
        </p:txBody>
      </p:sp>
      <p:sp>
        <p:nvSpPr>
          <p:cNvPr id="5" name="Footer Placeholder 4">
            <a:extLst>
              <a:ext uri="{FF2B5EF4-FFF2-40B4-BE49-F238E27FC236}">
                <a16:creationId xmlns:a16="http://schemas.microsoft.com/office/drawing/2014/main" id="{66536EF4-F0A9-4C07-9934-000ED740AE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44EA87-EB55-44C8-9FCD-5F7F256B4CFC}"/>
              </a:ext>
            </a:extLst>
          </p:cNvPr>
          <p:cNvSpPr>
            <a:spLocks noGrp="1"/>
          </p:cNvSpPr>
          <p:nvPr>
            <p:ph type="sldNum" sz="quarter" idx="12"/>
          </p:nvPr>
        </p:nvSpPr>
        <p:spPr/>
        <p:txBody>
          <a:bodyPr/>
          <a:lstStyle/>
          <a:p>
            <a:fld id="{C3D00EBD-4AD9-42D6-8B0E-7EA44DD65F50}" type="slidenum">
              <a:rPr lang="en-US" smtClean="0"/>
              <a:t>‹#›</a:t>
            </a:fld>
            <a:endParaRPr lang="en-US"/>
          </a:p>
        </p:txBody>
      </p:sp>
    </p:spTree>
    <p:extLst>
      <p:ext uri="{BB962C8B-B14F-4D97-AF65-F5344CB8AC3E}">
        <p14:creationId xmlns:p14="http://schemas.microsoft.com/office/powerpoint/2010/main" val="2076114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8BCAE-6991-4B6D-BFF2-D93CB1420E6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5BB9390-4A95-4D7E-B7EF-7EAB7C14EE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D204C1-09E9-4418-B0B4-EE148B509681}"/>
              </a:ext>
            </a:extLst>
          </p:cNvPr>
          <p:cNvSpPr>
            <a:spLocks noGrp="1"/>
          </p:cNvSpPr>
          <p:nvPr>
            <p:ph type="dt" sz="half" idx="10"/>
          </p:nvPr>
        </p:nvSpPr>
        <p:spPr/>
        <p:txBody>
          <a:bodyPr/>
          <a:lstStyle/>
          <a:p>
            <a:fld id="{50D5948E-42FC-4426-9679-AD39EBD88B05}" type="datetimeFigureOut">
              <a:rPr lang="en-US" smtClean="0"/>
              <a:t>3/21/25</a:t>
            </a:fld>
            <a:endParaRPr lang="en-US"/>
          </a:p>
        </p:txBody>
      </p:sp>
      <p:sp>
        <p:nvSpPr>
          <p:cNvPr id="5" name="Footer Placeholder 4">
            <a:extLst>
              <a:ext uri="{FF2B5EF4-FFF2-40B4-BE49-F238E27FC236}">
                <a16:creationId xmlns:a16="http://schemas.microsoft.com/office/drawing/2014/main" id="{04301B69-ECF0-41AF-ADAB-60E0253DB2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062B3B-7E43-4966-A263-B974D5FB6B57}"/>
              </a:ext>
            </a:extLst>
          </p:cNvPr>
          <p:cNvSpPr>
            <a:spLocks noGrp="1"/>
          </p:cNvSpPr>
          <p:nvPr>
            <p:ph type="sldNum" sz="quarter" idx="12"/>
          </p:nvPr>
        </p:nvSpPr>
        <p:spPr/>
        <p:txBody>
          <a:bodyPr/>
          <a:lstStyle/>
          <a:p>
            <a:fld id="{C3D00EBD-4AD9-42D6-8B0E-7EA44DD65F50}" type="slidenum">
              <a:rPr lang="en-US" smtClean="0"/>
              <a:t>‹#›</a:t>
            </a:fld>
            <a:endParaRPr lang="en-US"/>
          </a:p>
        </p:txBody>
      </p:sp>
    </p:spTree>
    <p:extLst>
      <p:ext uri="{BB962C8B-B14F-4D97-AF65-F5344CB8AC3E}">
        <p14:creationId xmlns:p14="http://schemas.microsoft.com/office/powerpoint/2010/main" val="2372517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FD25ED1-901B-483A-8E17-0606220CA44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2C9890D-C5A6-41EF-A932-35632D00AD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A7D540-479B-4481-8972-9F188F5A05D6}"/>
              </a:ext>
            </a:extLst>
          </p:cNvPr>
          <p:cNvSpPr>
            <a:spLocks noGrp="1"/>
          </p:cNvSpPr>
          <p:nvPr>
            <p:ph type="dt" sz="half" idx="10"/>
          </p:nvPr>
        </p:nvSpPr>
        <p:spPr/>
        <p:txBody>
          <a:bodyPr/>
          <a:lstStyle/>
          <a:p>
            <a:fld id="{50D5948E-42FC-4426-9679-AD39EBD88B05}" type="datetimeFigureOut">
              <a:rPr lang="en-US" smtClean="0"/>
              <a:t>3/21/25</a:t>
            </a:fld>
            <a:endParaRPr lang="en-US"/>
          </a:p>
        </p:txBody>
      </p:sp>
      <p:sp>
        <p:nvSpPr>
          <p:cNvPr id="5" name="Footer Placeholder 4">
            <a:extLst>
              <a:ext uri="{FF2B5EF4-FFF2-40B4-BE49-F238E27FC236}">
                <a16:creationId xmlns:a16="http://schemas.microsoft.com/office/drawing/2014/main" id="{10B534D9-6FEF-443E-B8D4-CBAD52E859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FE74A3-3D39-4B18-BD0E-C2C75B329351}"/>
              </a:ext>
            </a:extLst>
          </p:cNvPr>
          <p:cNvSpPr>
            <a:spLocks noGrp="1"/>
          </p:cNvSpPr>
          <p:nvPr>
            <p:ph type="sldNum" sz="quarter" idx="12"/>
          </p:nvPr>
        </p:nvSpPr>
        <p:spPr/>
        <p:txBody>
          <a:bodyPr/>
          <a:lstStyle/>
          <a:p>
            <a:fld id="{C3D00EBD-4AD9-42D6-8B0E-7EA44DD65F50}" type="slidenum">
              <a:rPr lang="en-US" smtClean="0"/>
              <a:t>‹#›</a:t>
            </a:fld>
            <a:endParaRPr lang="en-US"/>
          </a:p>
        </p:txBody>
      </p:sp>
    </p:spTree>
    <p:extLst>
      <p:ext uri="{BB962C8B-B14F-4D97-AF65-F5344CB8AC3E}">
        <p14:creationId xmlns:p14="http://schemas.microsoft.com/office/powerpoint/2010/main" val="1870301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21233-F546-4947-A9B6-78A0D13D76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D78914-82CD-4826-A786-9A794D5A70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AA63D3-9240-435E-9147-84B0DEDBA57A}"/>
              </a:ext>
            </a:extLst>
          </p:cNvPr>
          <p:cNvSpPr>
            <a:spLocks noGrp="1"/>
          </p:cNvSpPr>
          <p:nvPr>
            <p:ph type="dt" sz="half" idx="10"/>
          </p:nvPr>
        </p:nvSpPr>
        <p:spPr/>
        <p:txBody>
          <a:bodyPr/>
          <a:lstStyle/>
          <a:p>
            <a:fld id="{50D5948E-42FC-4426-9679-AD39EBD88B05}" type="datetimeFigureOut">
              <a:rPr lang="en-US" smtClean="0"/>
              <a:t>3/21/25</a:t>
            </a:fld>
            <a:endParaRPr lang="en-US"/>
          </a:p>
        </p:txBody>
      </p:sp>
      <p:sp>
        <p:nvSpPr>
          <p:cNvPr id="5" name="Footer Placeholder 4">
            <a:extLst>
              <a:ext uri="{FF2B5EF4-FFF2-40B4-BE49-F238E27FC236}">
                <a16:creationId xmlns:a16="http://schemas.microsoft.com/office/drawing/2014/main" id="{62FF06C9-24C6-4F55-9B7C-AAD3FDC00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BDF889-7BA6-45AC-8111-97C82268F603}"/>
              </a:ext>
            </a:extLst>
          </p:cNvPr>
          <p:cNvSpPr>
            <a:spLocks noGrp="1"/>
          </p:cNvSpPr>
          <p:nvPr>
            <p:ph type="sldNum" sz="quarter" idx="12"/>
          </p:nvPr>
        </p:nvSpPr>
        <p:spPr/>
        <p:txBody>
          <a:bodyPr/>
          <a:lstStyle/>
          <a:p>
            <a:fld id="{C3D00EBD-4AD9-42D6-8B0E-7EA44DD65F50}" type="slidenum">
              <a:rPr lang="en-US" smtClean="0"/>
              <a:t>‹#›</a:t>
            </a:fld>
            <a:endParaRPr lang="en-US"/>
          </a:p>
        </p:txBody>
      </p:sp>
    </p:spTree>
    <p:extLst>
      <p:ext uri="{BB962C8B-B14F-4D97-AF65-F5344CB8AC3E}">
        <p14:creationId xmlns:p14="http://schemas.microsoft.com/office/powerpoint/2010/main" val="2603787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FCABB-3804-4FA5-AF2A-4FA50B1401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6F80763-3D51-4ED0-937D-68EC8FFC60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223007-59DE-436B-8749-0D4F245E545F}"/>
              </a:ext>
            </a:extLst>
          </p:cNvPr>
          <p:cNvSpPr>
            <a:spLocks noGrp="1"/>
          </p:cNvSpPr>
          <p:nvPr>
            <p:ph type="dt" sz="half" idx="10"/>
          </p:nvPr>
        </p:nvSpPr>
        <p:spPr/>
        <p:txBody>
          <a:bodyPr/>
          <a:lstStyle/>
          <a:p>
            <a:fld id="{50D5948E-42FC-4426-9679-AD39EBD88B05}" type="datetimeFigureOut">
              <a:rPr lang="en-US" smtClean="0"/>
              <a:t>3/21/25</a:t>
            </a:fld>
            <a:endParaRPr lang="en-US"/>
          </a:p>
        </p:txBody>
      </p:sp>
      <p:sp>
        <p:nvSpPr>
          <p:cNvPr id="5" name="Footer Placeholder 4">
            <a:extLst>
              <a:ext uri="{FF2B5EF4-FFF2-40B4-BE49-F238E27FC236}">
                <a16:creationId xmlns:a16="http://schemas.microsoft.com/office/drawing/2014/main" id="{75F81CCF-59A0-4DC6-A53C-E0CAA53DA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A2C14B-F981-4D68-9ED7-69CEDC90B8A0}"/>
              </a:ext>
            </a:extLst>
          </p:cNvPr>
          <p:cNvSpPr>
            <a:spLocks noGrp="1"/>
          </p:cNvSpPr>
          <p:nvPr>
            <p:ph type="sldNum" sz="quarter" idx="12"/>
          </p:nvPr>
        </p:nvSpPr>
        <p:spPr/>
        <p:txBody>
          <a:bodyPr/>
          <a:lstStyle/>
          <a:p>
            <a:fld id="{C3D00EBD-4AD9-42D6-8B0E-7EA44DD65F50}" type="slidenum">
              <a:rPr lang="en-US" smtClean="0"/>
              <a:t>‹#›</a:t>
            </a:fld>
            <a:endParaRPr lang="en-US"/>
          </a:p>
        </p:txBody>
      </p:sp>
    </p:spTree>
    <p:extLst>
      <p:ext uri="{BB962C8B-B14F-4D97-AF65-F5344CB8AC3E}">
        <p14:creationId xmlns:p14="http://schemas.microsoft.com/office/powerpoint/2010/main" val="1324892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118BD-DF88-4F64-AE18-A5DB493DE8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8A5BB5-EE0E-44CD-9597-0D7709EEEB1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D11CC8-5A69-4044-A9E9-D985816E9E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F5BD8E7-98E5-4FD8-A4C9-E246388F7CA4}"/>
              </a:ext>
            </a:extLst>
          </p:cNvPr>
          <p:cNvSpPr>
            <a:spLocks noGrp="1"/>
          </p:cNvSpPr>
          <p:nvPr>
            <p:ph type="dt" sz="half" idx="10"/>
          </p:nvPr>
        </p:nvSpPr>
        <p:spPr/>
        <p:txBody>
          <a:bodyPr/>
          <a:lstStyle/>
          <a:p>
            <a:fld id="{50D5948E-42FC-4426-9679-AD39EBD88B05}" type="datetimeFigureOut">
              <a:rPr lang="en-US" smtClean="0"/>
              <a:t>3/21/25</a:t>
            </a:fld>
            <a:endParaRPr lang="en-US"/>
          </a:p>
        </p:txBody>
      </p:sp>
      <p:sp>
        <p:nvSpPr>
          <p:cNvPr id="6" name="Footer Placeholder 5">
            <a:extLst>
              <a:ext uri="{FF2B5EF4-FFF2-40B4-BE49-F238E27FC236}">
                <a16:creationId xmlns:a16="http://schemas.microsoft.com/office/drawing/2014/main" id="{CC76D603-D473-4F52-BE83-721E66B3CD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C3027A-21AB-4580-A943-8DDD19566A23}"/>
              </a:ext>
            </a:extLst>
          </p:cNvPr>
          <p:cNvSpPr>
            <a:spLocks noGrp="1"/>
          </p:cNvSpPr>
          <p:nvPr>
            <p:ph type="sldNum" sz="quarter" idx="12"/>
          </p:nvPr>
        </p:nvSpPr>
        <p:spPr/>
        <p:txBody>
          <a:bodyPr/>
          <a:lstStyle/>
          <a:p>
            <a:fld id="{C3D00EBD-4AD9-42D6-8B0E-7EA44DD65F50}" type="slidenum">
              <a:rPr lang="en-US" smtClean="0"/>
              <a:t>‹#›</a:t>
            </a:fld>
            <a:endParaRPr lang="en-US"/>
          </a:p>
        </p:txBody>
      </p:sp>
    </p:spTree>
    <p:extLst>
      <p:ext uri="{BB962C8B-B14F-4D97-AF65-F5344CB8AC3E}">
        <p14:creationId xmlns:p14="http://schemas.microsoft.com/office/powerpoint/2010/main" val="2789337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794A1-D22F-407C-8D1D-34898168A07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368E69-C6A1-4D45-963A-F6067F5E1C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AB84A8-1E6C-4EB1-BC53-437D2174FB7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C69D7F-5B4D-4436-88EA-75FAD3D769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049A4B5-0A68-40E7-A885-CE3036C533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8C224D-1AF4-4332-8E89-2940D76B933E}"/>
              </a:ext>
            </a:extLst>
          </p:cNvPr>
          <p:cNvSpPr>
            <a:spLocks noGrp="1"/>
          </p:cNvSpPr>
          <p:nvPr>
            <p:ph type="dt" sz="half" idx="10"/>
          </p:nvPr>
        </p:nvSpPr>
        <p:spPr/>
        <p:txBody>
          <a:bodyPr/>
          <a:lstStyle/>
          <a:p>
            <a:fld id="{50D5948E-42FC-4426-9679-AD39EBD88B05}" type="datetimeFigureOut">
              <a:rPr lang="en-US" smtClean="0"/>
              <a:t>3/21/25</a:t>
            </a:fld>
            <a:endParaRPr lang="en-US"/>
          </a:p>
        </p:txBody>
      </p:sp>
      <p:sp>
        <p:nvSpPr>
          <p:cNvPr id="8" name="Footer Placeholder 7">
            <a:extLst>
              <a:ext uri="{FF2B5EF4-FFF2-40B4-BE49-F238E27FC236}">
                <a16:creationId xmlns:a16="http://schemas.microsoft.com/office/drawing/2014/main" id="{9E291A74-4912-4720-BA10-68D8812D3EF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5C376CF-62D7-458D-B1ED-440C329AC8C4}"/>
              </a:ext>
            </a:extLst>
          </p:cNvPr>
          <p:cNvSpPr>
            <a:spLocks noGrp="1"/>
          </p:cNvSpPr>
          <p:nvPr>
            <p:ph type="sldNum" sz="quarter" idx="12"/>
          </p:nvPr>
        </p:nvSpPr>
        <p:spPr/>
        <p:txBody>
          <a:bodyPr/>
          <a:lstStyle/>
          <a:p>
            <a:fld id="{C3D00EBD-4AD9-42D6-8B0E-7EA44DD65F50}" type="slidenum">
              <a:rPr lang="en-US" smtClean="0"/>
              <a:t>‹#›</a:t>
            </a:fld>
            <a:endParaRPr lang="en-US"/>
          </a:p>
        </p:txBody>
      </p:sp>
    </p:spTree>
    <p:extLst>
      <p:ext uri="{BB962C8B-B14F-4D97-AF65-F5344CB8AC3E}">
        <p14:creationId xmlns:p14="http://schemas.microsoft.com/office/powerpoint/2010/main" val="610411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AC87B-E2B2-4ADE-89FC-005E3C10915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D3B921D-4EC3-46BD-825E-86868C97B433}"/>
              </a:ext>
            </a:extLst>
          </p:cNvPr>
          <p:cNvSpPr>
            <a:spLocks noGrp="1"/>
          </p:cNvSpPr>
          <p:nvPr>
            <p:ph type="dt" sz="half" idx="10"/>
          </p:nvPr>
        </p:nvSpPr>
        <p:spPr/>
        <p:txBody>
          <a:bodyPr/>
          <a:lstStyle/>
          <a:p>
            <a:fld id="{50D5948E-42FC-4426-9679-AD39EBD88B05}" type="datetimeFigureOut">
              <a:rPr lang="en-US" smtClean="0"/>
              <a:t>3/21/25</a:t>
            </a:fld>
            <a:endParaRPr lang="en-US"/>
          </a:p>
        </p:txBody>
      </p:sp>
      <p:sp>
        <p:nvSpPr>
          <p:cNvPr id="4" name="Footer Placeholder 3">
            <a:extLst>
              <a:ext uri="{FF2B5EF4-FFF2-40B4-BE49-F238E27FC236}">
                <a16:creationId xmlns:a16="http://schemas.microsoft.com/office/drawing/2014/main" id="{58C6355B-1721-4586-B08B-D205F95F548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3EA8A0-2C6C-43AF-9681-3DA083F980EF}"/>
              </a:ext>
            </a:extLst>
          </p:cNvPr>
          <p:cNvSpPr>
            <a:spLocks noGrp="1"/>
          </p:cNvSpPr>
          <p:nvPr>
            <p:ph type="sldNum" sz="quarter" idx="12"/>
          </p:nvPr>
        </p:nvSpPr>
        <p:spPr/>
        <p:txBody>
          <a:bodyPr/>
          <a:lstStyle/>
          <a:p>
            <a:fld id="{C3D00EBD-4AD9-42D6-8B0E-7EA44DD65F50}" type="slidenum">
              <a:rPr lang="en-US" smtClean="0"/>
              <a:t>‹#›</a:t>
            </a:fld>
            <a:endParaRPr lang="en-US"/>
          </a:p>
        </p:txBody>
      </p:sp>
    </p:spTree>
    <p:extLst>
      <p:ext uri="{BB962C8B-B14F-4D97-AF65-F5344CB8AC3E}">
        <p14:creationId xmlns:p14="http://schemas.microsoft.com/office/powerpoint/2010/main" val="3233950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F1A1CF-2A07-4882-BF63-54B4E87BCCC6}"/>
              </a:ext>
            </a:extLst>
          </p:cNvPr>
          <p:cNvSpPr>
            <a:spLocks noGrp="1"/>
          </p:cNvSpPr>
          <p:nvPr>
            <p:ph type="dt" sz="half" idx="10"/>
          </p:nvPr>
        </p:nvSpPr>
        <p:spPr/>
        <p:txBody>
          <a:bodyPr/>
          <a:lstStyle/>
          <a:p>
            <a:fld id="{50D5948E-42FC-4426-9679-AD39EBD88B05}" type="datetimeFigureOut">
              <a:rPr lang="en-US" smtClean="0"/>
              <a:t>3/21/25</a:t>
            </a:fld>
            <a:endParaRPr lang="en-US"/>
          </a:p>
        </p:txBody>
      </p:sp>
      <p:sp>
        <p:nvSpPr>
          <p:cNvPr id="3" name="Footer Placeholder 2">
            <a:extLst>
              <a:ext uri="{FF2B5EF4-FFF2-40B4-BE49-F238E27FC236}">
                <a16:creationId xmlns:a16="http://schemas.microsoft.com/office/drawing/2014/main" id="{99EBDC0F-9007-40CD-A6EA-8139AAC2792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D3A6BC8-8A0B-4700-9C29-E940771D1421}"/>
              </a:ext>
            </a:extLst>
          </p:cNvPr>
          <p:cNvSpPr>
            <a:spLocks noGrp="1"/>
          </p:cNvSpPr>
          <p:nvPr>
            <p:ph type="sldNum" sz="quarter" idx="12"/>
          </p:nvPr>
        </p:nvSpPr>
        <p:spPr/>
        <p:txBody>
          <a:bodyPr/>
          <a:lstStyle/>
          <a:p>
            <a:fld id="{C3D00EBD-4AD9-42D6-8B0E-7EA44DD65F50}" type="slidenum">
              <a:rPr lang="en-US" smtClean="0"/>
              <a:t>‹#›</a:t>
            </a:fld>
            <a:endParaRPr lang="en-US"/>
          </a:p>
        </p:txBody>
      </p:sp>
    </p:spTree>
    <p:extLst>
      <p:ext uri="{BB962C8B-B14F-4D97-AF65-F5344CB8AC3E}">
        <p14:creationId xmlns:p14="http://schemas.microsoft.com/office/powerpoint/2010/main" val="281336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57257-4908-45D1-A57D-C9314070DF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045B3D0-1C49-4119-A851-06DFE837DA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0D00C8B-9977-49CF-B084-0F181C7017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27F313-C55E-4596-9EE2-3848BEFD837C}"/>
              </a:ext>
            </a:extLst>
          </p:cNvPr>
          <p:cNvSpPr>
            <a:spLocks noGrp="1"/>
          </p:cNvSpPr>
          <p:nvPr>
            <p:ph type="dt" sz="half" idx="10"/>
          </p:nvPr>
        </p:nvSpPr>
        <p:spPr/>
        <p:txBody>
          <a:bodyPr/>
          <a:lstStyle/>
          <a:p>
            <a:fld id="{50D5948E-42FC-4426-9679-AD39EBD88B05}" type="datetimeFigureOut">
              <a:rPr lang="en-US" smtClean="0"/>
              <a:t>3/21/25</a:t>
            </a:fld>
            <a:endParaRPr lang="en-US"/>
          </a:p>
        </p:txBody>
      </p:sp>
      <p:sp>
        <p:nvSpPr>
          <p:cNvPr id="6" name="Footer Placeholder 5">
            <a:extLst>
              <a:ext uri="{FF2B5EF4-FFF2-40B4-BE49-F238E27FC236}">
                <a16:creationId xmlns:a16="http://schemas.microsoft.com/office/drawing/2014/main" id="{0C7171FE-86E0-4248-86E0-AC3541E66B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E8D847-9C6E-41AA-9FA3-7AAE508320D8}"/>
              </a:ext>
            </a:extLst>
          </p:cNvPr>
          <p:cNvSpPr>
            <a:spLocks noGrp="1"/>
          </p:cNvSpPr>
          <p:nvPr>
            <p:ph type="sldNum" sz="quarter" idx="12"/>
          </p:nvPr>
        </p:nvSpPr>
        <p:spPr/>
        <p:txBody>
          <a:bodyPr/>
          <a:lstStyle/>
          <a:p>
            <a:fld id="{C3D00EBD-4AD9-42D6-8B0E-7EA44DD65F50}" type="slidenum">
              <a:rPr lang="en-US" smtClean="0"/>
              <a:t>‹#›</a:t>
            </a:fld>
            <a:endParaRPr lang="en-US"/>
          </a:p>
        </p:txBody>
      </p:sp>
    </p:spTree>
    <p:extLst>
      <p:ext uri="{BB962C8B-B14F-4D97-AF65-F5344CB8AC3E}">
        <p14:creationId xmlns:p14="http://schemas.microsoft.com/office/powerpoint/2010/main" val="1359402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09008-FD41-4839-A8AD-2AA28F1CB5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068DB01-2D87-422E-A14B-F36B295F12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38FCF77-C1E4-4A6B-A10E-80C6566749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B699C-8F08-4914-B36A-25969ABCDF84}"/>
              </a:ext>
            </a:extLst>
          </p:cNvPr>
          <p:cNvSpPr>
            <a:spLocks noGrp="1"/>
          </p:cNvSpPr>
          <p:nvPr>
            <p:ph type="dt" sz="half" idx="10"/>
          </p:nvPr>
        </p:nvSpPr>
        <p:spPr/>
        <p:txBody>
          <a:bodyPr/>
          <a:lstStyle/>
          <a:p>
            <a:fld id="{50D5948E-42FC-4426-9679-AD39EBD88B05}" type="datetimeFigureOut">
              <a:rPr lang="en-US" smtClean="0"/>
              <a:t>3/21/25</a:t>
            </a:fld>
            <a:endParaRPr lang="en-US"/>
          </a:p>
        </p:txBody>
      </p:sp>
      <p:sp>
        <p:nvSpPr>
          <p:cNvPr id="6" name="Footer Placeholder 5">
            <a:extLst>
              <a:ext uri="{FF2B5EF4-FFF2-40B4-BE49-F238E27FC236}">
                <a16:creationId xmlns:a16="http://schemas.microsoft.com/office/drawing/2014/main" id="{5CE3B2C9-027B-4B05-840D-1EF184795D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7AA6F8-1903-498A-A135-2DFBEB746414}"/>
              </a:ext>
            </a:extLst>
          </p:cNvPr>
          <p:cNvSpPr>
            <a:spLocks noGrp="1"/>
          </p:cNvSpPr>
          <p:nvPr>
            <p:ph type="sldNum" sz="quarter" idx="12"/>
          </p:nvPr>
        </p:nvSpPr>
        <p:spPr/>
        <p:txBody>
          <a:bodyPr/>
          <a:lstStyle/>
          <a:p>
            <a:fld id="{C3D00EBD-4AD9-42D6-8B0E-7EA44DD65F50}" type="slidenum">
              <a:rPr lang="en-US" smtClean="0"/>
              <a:t>‹#›</a:t>
            </a:fld>
            <a:endParaRPr lang="en-US"/>
          </a:p>
        </p:txBody>
      </p:sp>
    </p:spTree>
    <p:extLst>
      <p:ext uri="{BB962C8B-B14F-4D97-AF65-F5344CB8AC3E}">
        <p14:creationId xmlns:p14="http://schemas.microsoft.com/office/powerpoint/2010/main" val="2393850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82B276-E97A-4BF5-BB80-A10D1BA735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AE655DA-D2A0-4194-A3A2-23E150D9FD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90DFC4-CBB5-4BF1-B7A6-26CD6D9E99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D5948E-42FC-4426-9679-AD39EBD88B05}" type="datetimeFigureOut">
              <a:rPr lang="en-US" smtClean="0"/>
              <a:t>3/21/25</a:t>
            </a:fld>
            <a:endParaRPr lang="en-US"/>
          </a:p>
        </p:txBody>
      </p:sp>
      <p:sp>
        <p:nvSpPr>
          <p:cNvPr id="5" name="Footer Placeholder 4">
            <a:extLst>
              <a:ext uri="{FF2B5EF4-FFF2-40B4-BE49-F238E27FC236}">
                <a16:creationId xmlns:a16="http://schemas.microsoft.com/office/drawing/2014/main" id="{E8F5D459-4536-47ED-9178-FB9DD7702F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AA06968-4C2B-4EE5-B55C-9ACD944150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D00EBD-4AD9-42D6-8B0E-7EA44DD65F50}" type="slidenum">
              <a:rPr lang="en-US" smtClean="0"/>
              <a:t>‹#›</a:t>
            </a:fld>
            <a:endParaRPr lang="en-US"/>
          </a:p>
        </p:txBody>
      </p:sp>
    </p:spTree>
    <p:extLst>
      <p:ext uri="{BB962C8B-B14F-4D97-AF65-F5344CB8AC3E}">
        <p14:creationId xmlns:p14="http://schemas.microsoft.com/office/powerpoint/2010/main" val="202377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E336851-1BA2-4E64-9978-67D2864EAC58}"/>
              </a:ext>
            </a:extLst>
          </p:cNvPr>
          <p:cNvSpPr/>
          <p:nvPr/>
        </p:nvSpPr>
        <p:spPr>
          <a:xfrm>
            <a:off x="1300480" y="267878"/>
            <a:ext cx="9591040" cy="6501780"/>
          </a:xfrm>
          <a:prstGeom prst="rect">
            <a:avLst/>
          </a:prstGeom>
        </p:spPr>
        <p:txBody>
          <a:bodyPr wrap="square">
            <a:spAutoFit/>
          </a:bodyPr>
          <a:lstStyle/>
          <a:p>
            <a:pPr marL="457200" marR="1005840">
              <a:lnSpc>
                <a:spcPts val="1260"/>
              </a:lnSpc>
            </a:pPr>
            <a:r>
              <a:rPr lang="en-US" sz="1600" b="1" i="0" dirty="0">
                <a:solidFill>
                  <a:srgbClr val="000000"/>
                </a:solidFill>
                <a:effectLst/>
                <a:latin typeface="Tahoma" panose="020B0604030504040204" pitchFamily="34" charset="0"/>
              </a:rPr>
              <a:t>Format for Preliminary (non-financial) Pitch Deck: Business Model Basics</a:t>
            </a:r>
          </a:p>
          <a:p>
            <a:pPr marL="457200" marR="1005840">
              <a:lnSpc>
                <a:spcPts val="1260"/>
              </a:lnSpc>
            </a:pPr>
            <a:r>
              <a:rPr lang="en-US" sz="1100" dirty="0">
                <a:solidFill>
                  <a:srgbClr val="000000"/>
                </a:solidFill>
                <a:latin typeface="Tahoma" panose="020B0604030504040204" pitchFamily="34" charset="0"/>
              </a:rPr>
              <a:t>This is listed as 10 slides, but it’s really 10 topics. Use good presentation practices to make sure slides aren’t overly busy. If you need two or three slides to make a point do so, but make sure you’re staying focused and as succinct as possible.</a:t>
            </a:r>
          </a:p>
          <a:p>
            <a:pPr lvl="1"/>
            <a:endParaRPr lang="en-US" sz="1400" dirty="0">
              <a:solidFill>
                <a:srgbClr val="000000"/>
              </a:solidFill>
              <a:latin typeface="Calibri" panose="020F0502020204030204" pitchFamily="34" charset="0"/>
            </a:endParaRPr>
          </a:p>
          <a:p>
            <a:pPr marL="285750" indent="-285750">
              <a:buFont typeface="Arial" panose="020B0604020202020204" pitchFamily="34" charset="0"/>
              <a:buChar char="•"/>
            </a:pPr>
            <a:r>
              <a:rPr lang="en-US" sz="1200" b="1" i="0" dirty="0">
                <a:solidFill>
                  <a:srgbClr val="000000"/>
                </a:solidFill>
                <a:effectLst/>
                <a:latin typeface="Tahoma" panose="020B0604030504040204" pitchFamily="34" charset="0"/>
              </a:rPr>
              <a:t>Slide 1:  Logo and name of company</a:t>
            </a:r>
            <a:endParaRPr lang="en-US" sz="1200" b="1" i="0" dirty="0">
              <a:solidFill>
                <a:srgbClr val="000000"/>
              </a:solidFill>
              <a:effectLst/>
              <a:latin typeface="Calibri" panose="020F0502020204030204" pitchFamily="34" charset="0"/>
            </a:endParaRPr>
          </a:p>
          <a:p>
            <a:pPr marL="742950" lvl="1" indent="-285750">
              <a:buFont typeface="Arial" panose="020B0604020202020204" pitchFamily="34" charset="0"/>
              <a:buChar char="•"/>
            </a:pPr>
            <a:r>
              <a:rPr lang="en-US" sz="1100" b="0" i="0" dirty="0">
                <a:solidFill>
                  <a:srgbClr val="000000"/>
                </a:solidFill>
                <a:effectLst/>
                <a:latin typeface="Tahoma" panose="020B0604030504040204" pitchFamily="34" charset="0"/>
              </a:rPr>
              <a:t>What we do: Tag line</a:t>
            </a:r>
            <a:endParaRPr lang="en-US" sz="1100" b="0" i="0" dirty="0">
              <a:solidFill>
                <a:srgbClr val="000000"/>
              </a:solidFill>
              <a:effectLst/>
              <a:latin typeface="Calibri" panose="020F0502020204030204" pitchFamily="34" charset="0"/>
            </a:endParaRPr>
          </a:p>
          <a:p>
            <a:pPr indent="-342900">
              <a:buFont typeface="Arial" panose="020B0604020202020204" pitchFamily="34" charset="0"/>
              <a:buChar char="•"/>
            </a:pPr>
            <a:r>
              <a:rPr lang="en-US" sz="1200" b="1" dirty="0">
                <a:solidFill>
                  <a:srgbClr val="000000"/>
                </a:solidFill>
                <a:latin typeface="Tahoma" panose="020B0604030504040204" pitchFamily="34" charset="0"/>
              </a:rPr>
              <a:t>Slide 2: The Customer</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Help us understand who your customer is</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You can talk about market size here but mention again in 8.</a:t>
            </a:r>
          </a:p>
          <a:p>
            <a:pPr indent="-342900">
              <a:buFont typeface="Arial" panose="020B0604020202020204" pitchFamily="34" charset="0"/>
              <a:buChar char="•"/>
            </a:pPr>
            <a:r>
              <a:rPr lang="en-US" sz="1200" b="1" dirty="0">
                <a:solidFill>
                  <a:srgbClr val="000000"/>
                </a:solidFill>
                <a:latin typeface="Tahoma" panose="020B0604030504040204" pitchFamily="34" charset="0"/>
              </a:rPr>
              <a:t>Slide 3: The Customer’s Problem</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Customer “Job” or process you’re addressing and how you improve it.</a:t>
            </a:r>
          </a:p>
          <a:p>
            <a:pPr indent="-342900">
              <a:buFont typeface="Arial" panose="020B0604020202020204" pitchFamily="34" charset="0"/>
              <a:buChar char="•"/>
            </a:pPr>
            <a:r>
              <a:rPr lang="en-US" sz="1200" b="1" dirty="0">
                <a:solidFill>
                  <a:srgbClr val="000000"/>
                </a:solidFill>
                <a:latin typeface="Tahoma" panose="020B0604030504040204" pitchFamily="34" charset="0"/>
              </a:rPr>
              <a:t>Slide 4: The Current Alternative</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How do customers currently solve their problem</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Focus here is where problems or opportunities exist for your solution in the current alternative, not a feature by feature comparison</a:t>
            </a:r>
          </a:p>
          <a:p>
            <a:pPr indent="-342900">
              <a:buFont typeface="Arial" panose="020B0604020202020204" pitchFamily="34" charset="0"/>
              <a:buChar char="•"/>
            </a:pPr>
            <a:r>
              <a:rPr lang="en-US" sz="1200" b="1" dirty="0">
                <a:solidFill>
                  <a:srgbClr val="000000"/>
                </a:solidFill>
                <a:latin typeface="Tahoma" panose="020B0604030504040204" pitchFamily="34" charset="0"/>
              </a:rPr>
              <a:t>Slide 5: Our Solution</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What is it? Keep this conceptual</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Why is it better than the current alternatives?</a:t>
            </a:r>
          </a:p>
          <a:p>
            <a:pPr indent="-342900">
              <a:buFont typeface="Arial" panose="020B0604020202020204" pitchFamily="34" charset="0"/>
              <a:buChar char="•"/>
            </a:pPr>
            <a:r>
              <a:rPr lang="en-US" sz="1200" b="1" dirty="0">
                <a:solidFill>
                  <a:srgbClr val="000000"/>
                </a:solidFill>
                <a:latin typeface="Tahoma" panose="020B0604030504040204" pitchFamily="34" charset="0"/>
              </a:rPr>
              <a:t>Slide 6: The Benefits the Customer Derives</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Remember, NOT FEATURES. The focus is on how your innovation directly benefits the customer. You can show the product but just talk about how key differentiators deliver benefit</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Quantify the benefit when possible.</a:t>
            </a:r>
          </a:p>
          <a:p>
            <a:pPr indent="-342900">
              <a:buFont typeface="Arial" panose="020B0604020202020204" pitchFamily="34" charset="0"/>
              <a:buChar char="•"/>
            </a:pPr>
            <a:r>
              <a:rPr lang="en-US" sz="1200" b="1" dirty="0">
                <a:solidFill>
                  <a:srgbClr val="000000"/>
                </a:solidFill>
                <a:latin typeface="Tahoma" panose="020B0604030504040204" pitchFamily="34" charset="0"/>
              </a:rPr>
              <a:t>Slide 7: Business Model: How you make money</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Show the economics of selling to one customer in your target segment</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How much does it cost to acquire a customer? What is their lifetime value? How big is your churn? Why do customers leave and how can you keep them? CAC, LTV and net profitability per customer</a:t>
            </a:r>
          </a:p>
          <a:p>
            <a:pPr indent="-342900">
              <a:buFont typeface="Arial" panose="020B0604020202020204" pitchFamily="34" charset="0"/>
              <a:buChar char="•"/>
            </a:pPr>
            <a:r>
              <a:rPr lang="en-US" sz="1200" b="1" dirty="0">
                <a:solidFill>
                  <a:srgbClr val="000000"/>
                </a:solidFill>
                <a:latin typeface="Tahoma" panose="020B0604030504040204" pitchFamily="34" charset="0"/>
              </a:rPr>
              <a:t>Slide 8: What is your "go to market"?</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Describe your plan for starting out.</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How will you first get to Key Segment?</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What will your message be to them?</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How will you show the difference between you and your competitors?</a:t>
            </a:r>
          </a:p>
          <a:p>
            <a:pPr marL="285750" indent="-285750">
              <a:buFont typeface="Arial" panose="020B0604020202020204" pitchFamily="34" charset="0"/>
              <a:buChar char="•"/>
            </a:pPr>
            <a:r>
              <a:rPr lang="en-US" sz="1200" b="1" dirty="0">
                <a:solidFill>
                  <a:srgbClr val="000000"/>
                </a:solidFill>
                <a:latin typeface="Tahoma" panose="020B0604030504040204" pitchFamily="34" charset="0"/>
              </a:rPr>
              <a:t>Slide 9: Team </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Define key roles and who fills them</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If there is no team member now, help the audience understand your hiring priorities.</a:t>
            </a:r>
          </a:p>
          <a:p>
            <a:pPr marL="285750" indent="-285750">
              <a:buFont typeface="Arial" panose="020B0604020202020204" pitchFamily="34" charset="0"/>
              <a:buChar char="•"/>
            </a:pPr>
            <a:r>
              <a:rPr lang="en-US" sz="1200" b="1" dirty="0">
                <a:solidFill>
                  <a:srgbClr val="000000"/>
                </a:solidFill>
                <a:latin typeface="Tahoma" panose="020B0604030504040204" pitchFamily="34" charset="0"/>
              </a:rPr>
              <a:t>Slide 10: The Ask</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Highlight how much money you seek to raise (for NVC how much you would like to win)</a:t>
            </a:r>
          </a:p>
          <a:p>
            <a:pPr marL="742950" lvl="1" indent="-285750">
              <a:buFont typeface="Arial" panose="020B0604020202020204" pitchFamily="34" charset="0"/>
              <a:buChar char="•"/>
            </a:pPr>
            <a:r>
              <a:rPr lang="en-US" sz="1100" dirty="0">
                <a:solidFill>
                  <a:srgbClr val="000000"/>
                </a:solidFill>
                <a:latin typeface="Tahoma" panose="020B0604030504040204" pitchFamily="34" charset="0"/>
              </a:rPr>
              <a:t>Define the uses of the money in as specific terms as possible.</a:t>
            </a:r>
            <a:endParaRPr lang="en-US" sz="1200" dirty="0">
              <a:solidFill>
                <a:srgbClr val="000000"/>
              </a:solidFill>
              <a:latin typeface="Tahoma" panose="020B0604030504040204" pitchFamily="34" charset="0"/>
            </a:endParaRPr>
          </a:p>
        </p:txBody>
      </p:sp>
    </p:spTree>
    <p:extLst>
      <p:ext uri="{BB962C8B-B14F-4D97-AF65-F5344CB8AC3E}">
        <p14:creationId xmlns:p14="http://schemas.microsoft.com/office/powerpoint/2010/main" val="8925766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397</Words>
  <Application>Microsoft Macintosh PowerPoint</Application>
  <PresentationFormat>Widescreen</PresentationFormat>
  <Paragraphs>33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Tahoma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J Smith</dc:creator>
  <cp:lastModifiedBy>Vodilka, Jessica</cp:lastModifiedBy>
  <cp:revision>3</cp:revision>
  <dcterms:created xsi:type="dcterms:W3CDTF">2020-07-13T13:45:03Z</dcterms:created>
  <dcterms:modified xsi:type="dcterms:W3CDTF">2025-03-21T20:12:15Z</dcterms:modified>
</cp:coreProperties>
</file>